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6" r:id="rId3"/>
    <p:sldId id="257" r:id="rId4"/>
    <p:sldId id="261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F2F-D501-44EA-A70A-AC2B8E6AD533}" type="datetimeFigureOut">
              <a:rPr lang="zh-CN" altLang="en-US" smtClean="0"/>
              <a:t>2023/9/12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BDB2-A998-47EE-BA69-F09A682C1F6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ep.ucas.ac.c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695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8935" y="4071052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中国科学院大学学生预毕业系统操作指南</a:t>
            </a:r>
            <a:endParaRPr lang="en-US" altLang="zh-CN" sz="3200" b="1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角色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56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8269" y="1809236"/>
            <a:ext cx="816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导师角色</a:t>
            </a:r>
            <a:r>
              <a:rPr lang="zh-CN" altLang="zh-CN" sz="2800" b="1" dirty="0">
                <a:solidFill>
                  <a:srgbClr val="C00000"/>
                </a:solidFill>
              </a:rPr>
              <a:t>毕业申请系统说明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452" y="2485014"/>
            <a:ext cx="10496811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导师审批说明：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导师登录中国科学院大学信息门户</a:t>
            </a:r>
            <a:r>
              <a:rPr lang="en-US" altLang="zh-CN" sz="2400" b="1" u="sng" kern="100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3"/>
              </a:rPr>
              <a:t>http://sep.ucas.ac.cn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就业管理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导师角色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预毕业批次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-2024-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学生数据维护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勾选学生申请数据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如果同意该生毕业，点击“导师提交”完成毕业生审核。</a:t>
            </a:r>
            <a:endParaRPr lang="en-US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56678"/>
            <a:ext cx="12192000" cy="52013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68497" y="1926238"/>
            <a:ext cx="4804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登录</a:t>
            </a:r>
            <a:r>
              <a:rPr lang="en-US" altLang="zh-CN" sz="3200" dirty="0">
                <a:solidFill>
                  <a:srgbClr val="FF0000"/>
                </a:solidFill>
              </a:rPr>
              <a:t>http://sep.ucas.ac.cn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78"/>
            <a:ext cx="12192000" cy="5201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14711" y="2154570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、选择就业管理图标</a:t>
            </a:r>
            <a:endParaRPr lang="en-US" altLang="zh-CN" sz="2400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2B4118-D074-4BF1-842B-0E058EB6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0"/>
            <a:ext cx="12106275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9524" y="260550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298" y="10773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38121" y="107733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、选择预毕业批次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5822" y="26055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C07DAF1-79CD-4AC9-B2A3-C9655E540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46077" y="23106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17946" y="2633842"/>
            <a:ext cx="41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31632" y="320972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28385" y="177879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弹出操作成功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窗口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D467CF-66F6-47B3-8411-97422844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3668" y="14486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74361" y="1448659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、选择学生数据维护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65733" y="354374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、勾选学生提交的毕业申请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65733" y="468749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、同意毕业请选择导师提交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60304" y="2782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可以通过单位代码、姓名、性别、学号、专业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维护状态、导出状态、提交时间进行查询。</a:t>
            </a:r>
            <a:endParaRPr lang="en-US" altLang="zh-CN" b="1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93240" y="5154756"/>
            <a:ext cx="10628851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12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3832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6908" y="453008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</a:rPr>
              <a:t>祝您工作顺利！谢谢！</a:t>
            </a:r>
            <a:endParaRPr lang="zh-CN" altLang="en-US" sz="4800" kern="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411" y="41363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/>
              <a:t>业务支持：国科大就业指导中心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                   </a:t>
            </a:r>
            <a:r>
              <a:rPr lang="zh-CN" altLang="en-US" dirty="0"/>
              <a:t>联系人：常宏武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010-82640462</a:t>
            </a:r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job@ucas.ac.cn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zh-CN" altLang="en-US" b="1" dirty="0"/>
              <a:t>技术支持：国科大网络信息中心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电话：</a:t>
            </a:r>
            <a:r>
              <a:rPr lang="en-US" altLang="zh-CN" dirty="0"/>
              <a:t>010-88256622</a:t>
            </a:r>
          </a:p>
          <a:p>
            <a:pPr>
              <a:defRPr/>
            </a:pPr>
            <a:r>
              <a:rPr lang="en-US" altLang="zh-CN" dirty="0"/>
              <a:t>	    </a:t>
            </a:r>
            <a:r>
              <a:rPr lang="zh-CN" altLang="en-US" dirty="0"/>
              <a:t>邮箱：</a:t>
            </a:r>
            <a:r>
              <a:rPr lang="en-US" altLang="zh-CN" dirty="0"/>
              <a:t>service@ucas.ac.cn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295</Words>
  <Application>Microsoft Office PowerPoint</Application>
  <PresentationFormat>宽屏</PresentationFormat>
  <Paragraphs>30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王岗</dc:creator>
  <cp:lastModifiedBy>lychee</cp:lastModifiedBy>
  <cp:revision>16</cp:revision>
  <dcterms:created xsi:type="dcterms:W3CDTF">2021-10-27T02:47:00Z</dcterms:created>
  <dcterms:modified xsi:type="dcterms:W3CDTF">2023-09-12T01:46:35Z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D21DB61875B648F48447C125EE9787CB</vt:lpwstr>
  </property>
  <property fmtid="{D5CDD505-2E9C-101B-9397-08002B2CF9AE}" pid="3" name="KSOProductBuildVer">
    <vt:lpwstr>2052-11.1.0.11045</vt:lpwstr>
  </property>
</Properties>
</file>